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2"/>
  </p:notesMasterIdLst>
  <p:sldIdLst>
    <p:sldId id="256" r:id="rId2"/>
    <p:sldId id="340" r:id="rId3"/>
    <p:sldId id="257" r:id="rId4"/>
    <p:sldId id="337" r:id="rId5"/>
    <p:sldId id="341" r:id="rId6"/>
    <p:sldId id="317" r:id="rId7"/>
    <p:sldId id="338" r:id="rId8"/>
    <p:sldId id="342" r:id="rId9"/>
    <p:sldId id="343" r:id="rId10"/>
    <p:sldId id="344" r:id="rId11"/>
    <p:sldId id="346" r:id="rId12"/>
    <p:sldId id="345" r:id="rId13"/>
    <p:sldId id="350" r:id="rId14"/>
    <p:sldId id="339" r:id="rId15"/>
    <p:sldId id="348" r:id="rId16"/>
    <p:sldId id="356" r:id="rId17"/>
    <p:sldId id="354" r:id="rId18"/>
    <p:sldId id="351" r:id="rId19"/>
    <p:sldId id="347" r:id="rId20"/>
    <p:sldId id="352" r:id="rId21"/>
    <p:sldId id="353" r:id="rId22"/>
    <p:sldId id="355" r:id="rId23"/>
    <p:sldId id="357" r:id="rId24"/>
    <p:sldId id="349" r:id="rId25"/>
    <p:sldId id="361" r:id="rId26"/>
    <p:sldId id="362" r:id="rId27"/>
    <p:sldId id="358" r:id="rId28"/>
    <p:sldId id="359" r:id="rId29"/>
    <p:sldId id="360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4938" autoAdjust="0"/>
  </p:normalViewPr>
  <p:slideViewPr>
    <p:cSldViewPr snapToGrid="0">
      <p:cViewPr varScale="1">
        <p:scale>
          <a:sx n="92" d="100"/>
          <a:sy n="92" d="100"/>
        </p:scale>
        <p:origin x="21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D8FE9-321B-4AF5-B9C8-A6F3A849C8A2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9B96A-0DD4-4464-857D-5E7C938DA4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368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Store : Endroit ou l’état global de l’application est conservé</a:t>
            </a:r>
          </a:p>
          <a:p>
            <a:r>
              <a:rPr lang="fr-FR" dirty="0"/>
              <a:t>Actions : Objets JS qui décrivent se qui c’est passé dans l’application</a:t>
            </a:r>
          </a:p>
          <a:p>
            <a:r>
              <a:rPr lang="fr-FR" dirty="0" err="1"/>
              <a:t>Reducers</a:t>
            </a:r>
            <a:r>
              <a:rPr lang="fr-FR" dirty="0"/>
              <a:t> : Ce sont des fonctions pures qui prennent l’</a:t>
            </a:r>
            <a:r>
              <a:rPr lang="fr-FR" dirty="0" err="1"/>
              <a:t>etat</a:t>
            </a:r>
            <a:r>
              <a:rPr lang="fr-FR" dirty="0"/>
              <a:t> actuel et une action en entrée, et retournent le nouvel état =&gt; Le </a:t>
            </a:r>
            <a:r>
              <a:rPr lang="fr-FR" dirty="0" err="1"/>
              <a:t>Reducer</a:t>
            </a:r>
            <a:r>
              <a:rPr lang="fr-FR" dirty="0"/>
              <a:t> définit comment l’état doit évoluer en réponse à une action.</a:t>
            </a:r>
          </a:p>
          <a:p>
            <a:r>
              <a:rPr lang="fr-FR" dirty="0"/>
              <a:t>Dispatch : c’est une fonction qui permet d’envoyer une action au store, déclenchant ainsi la mise à jour de l’état.</a:t>
            </a:r>
          </a:p>
          <a:p>
            <a:endParaRPr lang="fr-FR" dirty="0"/>
          </a:p>
          <a:p>
            <a:pPr algn="l"/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Le fonctionnement de Redux se déroule ainsi :</a:t>
            </a:r>
          </a:p>
          <a:p>
            <a:pPr algn="l"/>
            <a:endParaRPr lang="fr-FR" b="0" i="0" dirty="0">
              <a:solidFill>
                <a:srgbClr val="000000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L'utilisateur interagit avec l'application (clic, saisie, etc.).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Ces interactions déclenchent des actions, qui sont envoyées au store via la fonction dispatch().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Le store transmet ces actions aux </a:t>
            </a:r>
            <a:r>
              <a:rPr lang="fr-FR" b="0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Reducers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 concernés.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Les </a:t>
            </a:r>
            <a:r>
              <a:rPr lang="fr-FR" b="0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Reducers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 calculent le nouvel état en fonction de l'état actuel et de l'action reçue.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Le store met à jour son état avec le nouvel état retourné par les </a:t>
            </a:r>
            <a:r>
              <a:rPr lang="fr-FR" b="0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Reducers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Le store notifie les composants </a:t>
            </a:r>
            <a:r>
              <a:rPr lang="fr-FR" b="0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React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 qui s'abonnent à ces changements d'état.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Les composants </a:t>
            </a:r>
            <a:r>
              <a:rPr lang="fr-FR" b="0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React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 se re-rendront avec le nouvel état.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solidFill>
                <a:srgbClr val="000000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/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Voici les principales fonctionnalités de Redux Toolkit :</a:t>
            </a:r>
          </a:p>
          <a:p>
            <a:pPr algn="l"/>
            <a:endParaRPr lang="fr-FR" b="0" i="0" dirty="0">
              <a:solidFill>
                <a:srgbClr val="000000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algn="l" fontAlgn="t">
              <a:buFont typeface="+mj-lt"/>
              <a:buAutoNum type="arabicPeriod"/>
            </a:pPr>
            <a:r>
              <a:rPr lang="fr-FR" b="1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createStore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 : Cette fonction remplace la création manuelle du store Redux.</a:t>
            </a:r>
          </a:p>
          <a:p>
            <a:pPr algn="l" fontAlgn="t">
              <a:buFont typeface="+mj-lt"/>
              <a:buAutoNum type="arabicPeriod"/>
            </a:pPr>
            <a:r>
              <a:rPr lang="fr-FR" b="1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configureStore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 : Elle crée un store avec une configuration par défaut optimisée.</a:t>
            </a:r>
          </a:p>
          <a:p>
            <a:pPr algn="l" fontAlgn="t">
              <a:buFont typeface="+mj-lt"/>
              <a:buAutoNum type="arabicPeriod"/>
            </a:pPr>
            <a:r>
              <a:rPr lang="fr-FR" b="1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createSlice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 : Cette fonction génère automatiquement les actions et les </a:t>
            </a:r>
            <a:r>
              <a:rPr lang="fr-FR" b="0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reducers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 à partir d'un objet de "tranches" d'état.</a:t>
            </a:r>
          </a:p>
          <a:p>
            <a:pPr algn="l" fontAlgn="t">
              <a:buFont typeface="+mj-lt"/>
              <a:buAutoNum type="arabicPeriod"/>
            </a:pPr>
            <a:r>
              <a:rPr lang="fr-FR" b="1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createAsyncThunk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 : Permet de créer facilement des actions asynchrones avec gestion des états de chargement.</a:t>
            </a:r>
          </a:p>
          <a:p>
            <a:pPr algn="l" fontAlgn="t">
              <a:buFont typeface="+mj-lt"/>
              <a:buAutoNum type="arabicPeriod"/>
            </a:pPr>
            <a:r>
              <a:rPr lang="fr-FR" b="1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createEntityAdapter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 : Fournit des utilitaires pour normaliser et gérer efficacement les collections d'entités.</a:t>
            </a:r>
          </a:p>
          <a:p>
            <a:pPr algn="l" fontAlgn="t">
              <a:buFont typeface="+mj-lt"/>
              <a:buAutoNum type="arabicPeriod"/>
            </a:pPr>
            <a:r>
              <a:rPr lang="fr-FR" b="1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Immer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 : Intègre la bibliothèque </a:t>
            </a:r>
            <a:r>
              <a:rPr lang="fr-FR" b="0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Immer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 pour simplifier la manipulation de l'état de manière immutable.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solidFill>
                <a:srgbClr val="000000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B96A-0DD4-4464-857D-5E7C938DA4C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10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configureStore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 : Elle crée un store avec une configuration par défaut optimisée.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B96A-0DD4-4464-857D-5E7C938DA4C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22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createSlice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 : Cette fonction génère automatiquement les actions et les </a:t>
            </a:r>
            <a:r>
              <a:rPr lang="fr-FR" b="0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reducers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 à partir d'un objet de "tranches" d'état.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B96A-0DD4-4464-857D-5E7C938DA4C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4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createSlice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 : Cette fonction génère automatiquement les actions et les </a:t>
            </a:r>
            <a:r>
              <a:rPr lang="fr-FR" b="0" i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reducers</a:t>
            </a:r>
            <a:r>
              <a:rPr lang="fr-FR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 à partir d'un objet de "tranches" d'état.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B96A-0DD4-4464-857D-5E7C938DA4C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09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04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99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45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792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471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519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387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51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78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73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25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24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57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67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17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75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B8D14-D929-4891-9A77-FB2990652E65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E176DBF-693C-4AA5-B461-0827AB5923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20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400" kern="1200">
                <a:latin typeface="+mj-lt"/>
                <a:ea typeface="+mj-ea"/>
                <a:cs typeface="+mj-cs"/>
              </a:rPr>
              <a:t>Développeur Front-end en freelance</a:t>
            </a:r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2647D72-19F1-9DC9-9338-97A3C5F2E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1022552"/>
            <a:ext cx="5441001" cy="1482673"/>
          </a:xfrm>
          <a:prstGeom prst="rect">
            <a:avLst/>
          </a:prstGeom>
        </p:spPr>
      </p:pic>
      <p:pic>
        <p:nvPicPr>
          <p:cNvPr id="7" name="Image 6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2F7CF7F-C7C2-DD92-8BBF-F93A53264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04" y="3522180"/>
            <a:ext cx="4709904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7" y="231735"/>
            <a:ext cx="3420534" cy="932095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4" y="1555579"/>
            <a:ext cx="3415776" cy="2280030"/>
          </a:xfrm>
          <a:prstGeom prst="rect">
            <a:avLst/>
          </a:prstGeom>
        </p:spPr>
      </p:pic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268685" y="4814595"/>
            <a:ext cx="4531807" cy="1563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Slices</a:t>
            </a:r>
          </a:p>
          <a:p>
            <a:pPr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4811501"/>
            <a:ext cx="4441743" cy="15638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Phase 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198A95-2B05-B27E-889D-9F41C49EF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888" y="0"/>
            <a:ext cx="4914936" cy="68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7" y="231735"/>
            <a:ext cx="3420534" cy="932095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4" y="1555579"/>
            <a:ext cx="3415776" cy="2280030"/>
          </a:xfrm>
          <a:prstGeom prst="rect">
            <a:avLst/>
          </a:prstGeom>
        </p:spPr>
      </p:pic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268685" y="4814595"/>
            <a:ext cx="4531807" cy="1563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Slices</a:t>
            </a:r>
          </a:p>
          <a:p>
            <a:pPr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4811501"/>
            <a:ext cx="4441743" cy="15638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Phase 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3E9BDF-7E2D-229C-D29E-A81EB586F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689" y="-8467"/>
            <a:ext cx="5016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7" y="231735"/>
            <a:ext cx="3420534" cy="932095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4" y="1555579"/>
            <a:ext cx="3415776" cy="2280030"/>
          </a:xfrm>
          <a:prstGeom prst="rect">
            <a:avLst/>
          </a:prstGeom>
        </p:spPr>
      </p:pic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268685" y="4814595"/>
            <a:ext cx="4531807" cy="1563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Dev Tools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4811501"/>
            <a:ext cx="4441743" cy="15638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Phase 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57EE30-8150-3BCD-F172-38A25B243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943" y="623604"/>
            <a:ext cx="6219870" cy="37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8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5279408" cy="112806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90719" y="2330505"/>
            <a:ext cx="5278066" cy="119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Login - </a:t>
            </a:r>
            <a:r>
              <a:rPr lang="en-US" sz="2000" dirty="0" err="1"/>
              <a:t>SignIn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1242119"/>
            <a:ext cx="4397433" cy="1198301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99" y="3707894"/>
            <a:ext cx="3773417" cy="25187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8ADC4E4-FA39-AD64-D91B-1B2B3CEE606C}"/>
              </a:ext>
            </a:extLst>
          </p:cNvPr>
          <p:cNvSpPr txBox="1"/>
          <p:nvPr/>
        </p:nvSpPr>
        <p:spPr>
          <a:xfrm>
            <a:off x="661737" y="3429000"/>
            <a:ext cx="642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Permettre à l’utilisateur de pouvoir se connecter sur son profile et de se déconnecter</a:t>
            </a:r>
          </a:p>
        </p:txBody>
      </p:sp>
    </p:spTree>
    <p:extLst>
      <p:ext uri="{BB962C8B-B14F-4D97-AF65-F5344CB8AC3E}">
        <p14:creationId xmlns:p14="http://schemas.microsoft.com/office/powerpoint/2010/main" val="235834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6530463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7179057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Login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B18AFC-286B-779A-6D68-30757E00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019" y="136028"/>
            <a:ext cx="3014111" cy="6588220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1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6530463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7179057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Service Login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0E7CCA-A35C-151F-A2EB-AE276A51F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82" y="410386"/>
            <a:ext cx="5685039" cy="33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6530463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7179057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Login Slice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A73245-4B8E-1241-D770-B8E11317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9" y="158002"/>
            <a:ext cx="4334781" cy="53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8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7" y="231735"/>
            <a:ext cx="3420534" cy="932095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4" y="1555579"/>
            <a:ext cx="3415776" cy="2280030"/>
          </a:xfrm>
          <a:prstGeom prst="rect">
            <a:avLst/>
          </a:prstGeom>
        </p:spPr>
      </p:pic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268685" y="4814595"/>
            <a:ext cx="4531807" cy="1563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Dev Tools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4811501"/>
            <a:ext cx="4441743" cy="15638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Phase 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3FD78B-632E-4CCC-79FF-AA672282C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224" y="1667412"/>
            <a:ext cx="7479482" cy="6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6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5279408" cy="112806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90719" y="2330505"/>
            <a:ext cx="5278066" cy="119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UserName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1242119"/>
            <a:ext cx="4397433" cy="1198301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99" y="3707894"/>
            <a:ext cx="3773417" cy="25187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8ADC4E4-FA39-AD64-D91B-1B2B3CEE606C}"/>
              </a:ext>
            </a:extLst>
          </p:cNvPr>
          <p:cNvSpPr txBox="1"/>
          <p:nvPr/>
        </p:nvSpPr>
        <p:spPr>
          <a:xfrm>
            <a:off x="661737" y="3429000"/>
            <a:ext cx="642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Donner la possibilité à l’utilisateur de modifier uniquement son pseudo</a:t>
            </a:r>
          </a:p>
        </p:txBody>
      </p:sp>
    </p:spTree>
    <p:extLst>
      <p:ext uri="{BB962C8B-B14F-4D97-AF65-F5344CB8AC3E}">
        <p14:creationId xmlns:p14="http://schemas.microsoft.com/office/powerpoint/2010/main" val="620878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6530463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7179057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 err="1">
                <a:solidFill>
                  <a:srgbClr val="FFFFFF"/>
                </a:solidFill>
              </a:rPr>
              <a:t>UserName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596F986-1C95-C8C4-9738-445D95D6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369" y="184431"/>
            <a:ext cx="4087586" cy="54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4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83" y="1143000"/>
            <a:ext cx="4846320" cy="89033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l"/>
            <a:r>
              <a:rPr lang="en-US" sz="5400" kern="1200" dirty="0">
                <a:latin typeface="+mj-lt"/>
                <a:ea typeface="+mj-ea"/>
                <a:cs typeface="+mj-cs"/>
              </a:rPr>
              <a:t>Contexte</a:t>
            </a:r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2647D72-19F1-9DC9-9338-97A3C5F2E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1022552"/>
            <a:ext cx="5441001" cy="1482673"/>
          </a:xfrm>
          <a:prstGeom prst="rect">
            <a:avLst/>
          </a:prstGeom>
        </p:spPr>
      </p:pic>
      <p:pic>
        <p:nvPicPr>
          <p:cNvPr id="7" name="Image 6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2F7CF7F-C7C2-DD92-8BBF-F93A53264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04" y="3522180"/>
            <a:ext cx="4709904" cy="31438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2AF5DD1-B13D-E8C6-7B2B-9A02A7F582FD}"/>
              </a:ext>
            </a:extLst>
          </p:cNvPr>
          <p:cNvSpPr txBox="1"/>
          <p:nvPr/>
        </p:nvSpPr>
        <p:spPr>
          <a:xfrm>
            <a:off x="553453" y="3011905"/>
            <a:ext cx="5919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tant que développeur </a:t>
            </a:r>
            <a:r>
              <a:rPr lang="fr-FR" dirty="0" err="1"/>
              <a:t>front-End</a:t>
            </a:r>
            <a:r>
              <a:rPr lang="fr-FR" dirty="0"/>
              <a:t>, j’intègre la société Argent Bank.</a:t>
            </a:r>
          </a:p>
          <a:p>
            <a:endParaRPr lang="fr-FR" dirty="0"/>
          </a:p>
          <a:p>
            <a:r>
              <a:rPr lang="fr-FR" dirty="0"/>
              <a:t>Pour mon premier projet, je doit migrer le site en web design avec le Framework </a:t>
            </a:r>
            <a:r>
              <a:rPr lang="fr-FR" dirty="0" err="1"/>
              <a:t>React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Argent Bank est une nouvelle banque en ligne qui vise à percer dans le secteur Bancaire.</a:t>
            </a:r>
          </a:p>
          <a:p>
            <a:endParaRPr lang="fr-FR" dirty="0"/>
          </a:p>
          <a:p>
            <a:r>
              <a:rPr lang="fr-FR" dirty="0"/>
              <a:t>Le projet se divise en en deux phases</a:t>
            </a:r>
          </a:p>
        </p:txBody>
      </p:sp>
    </p:spTree>
    <p:extLst>
      <p:ext uri="{BB962C8B-B14F-4D97-AF65-F5344CB8AC3E}">
        <p14:creationId xmlns:p14="http://schemas.microsoft.com/office/powerpoint/2010/main" val="330941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6530463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7179057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Service User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F79DFE-DB78-F676-47C0-CD719596B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034" y="129682"/>
            <a:ext cx="3971960" cy="59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6530463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7179057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User Slice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B08891-D2A5-A06F-821A-362A50B9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49" y="233220"/>
            <a:ext cx="4191031" cy="559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7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7" y="231735"/>
            <a:ext cx="3420534" cy="932095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4" y="1555579"/>
            <a:ext cx="3415776" cy="2280030"/>
          </a:xfrm>
          <a:prstGeom prst="rect">
            <a:avLst/>
          </a:prstGeom>
        </p:spPr>
      </p:pic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268685" y="4814595"/>
            <a:ext cx="4531807" cy="1563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Dev Tools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4811501"/>
            <a:ext cx="4441743" cy="15638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Phase 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75251A-CB3C-8113-315A-244A160F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649" y="1879632"/>
            <a:ext cx="7677206" cy="19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56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5279408" cy="112806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/>
              <a:t>Phase 2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90719" y="2330505"/>
            <a:ext cx="5278066" cy="119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Swagger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1242119"/>
            <a:ext cx="4397433" cy="1198301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99" y="3707894"/>
            <a:ext cx="3773417" cy="25187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8ADC4E4-FA39-AD64-D91B-1B2B3CEE606C}"/>
              </a:ext>
            </a:extLst>
          </p:cNvPr>
          <p:cNvSpPr txBox="1"/>
          <p:nvPr/>
        </p:nvSpPr>
        <p:spPr>
          <a:xfrm>
            <a:off x="661737" y="3429000"/>
            <a:ext cx="6421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Swagger crée une documentation interactive et concevoir des API, afin de faciliter la compréhension et l’utilisation des Api</a:t>
            </a:r>
          </a:p>
        </p:txBody>
      </p:sp>
    </p:spTree>
    <p:extLst>
      <p:ext uri="{BB962C8B-B14F-4D97-AF65-F5344CB8AC3E}">
        <p14:creationId xmlns:p14="http://schemas.microsoft.com/office/powerpoint/2010/main" val="229307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6530463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2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7179057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Swagger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06611AE-6DD2-A9B3-58AF-A9928A210B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" t="786"/>
          <a:stretch/>
        </p:blipFill>
        <p:spPr>
          <a:xfrm>
            <a:off x="4901938" y="153357"/>
            <a:ext cx="6102070" cy="43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21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6530463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2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3" y="5865845"/>
            <a:ext cx="6024274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Choix Route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D85D66-D907-CBFB-20EF-82BBFD85E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6" t="848" b="-1"/>
          <a:stretch/>
        </p:blipFill>
        <p:spPr>
          <a:xfrm>
            <a:off x="7061468" y="114253"/>
            <a:ext cx="5047774" cy="65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56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6530463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2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7179057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Swagger – Partie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C1AFC6-4BFA-F752-5ECE-27EAE91C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350" y="435315"/>
            <a:ext cx="8134409" cy="369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0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3481917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2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3522545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POST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40D2A7-EBF2-0EDA-0BEC-ACB755B86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417" y="-8467"/>
            <a:ext cx="7851408" cy="68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9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4758611"/>
            <a:ext cx="2975121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2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2" y="5865845"/>
            <a:ext cx="2858821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GET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88480F-9F58-A573-A4EB-D25C683BA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083" y="-19539"/>
            <a:ext cx="8424741" cy="68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50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1" y="4758611"/>
            <a:ext cx="4129008" cy="102441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Phase 2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814873" y="5865845"/>
            <a:ext cx="4505964" cy="42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rgbClr val="FFFFFF"/>
                </a:solidFill>
              </a:rPr>
              <a:t>PUT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1907725"/>
            <a:ext cx="3426704" cy="2287324"/>
          </a:xfrm>
          <a:prstGeom prst="rect">
            <a:avLst/>
          </a:prstGeom>
        </p:spPr>
      </p:pic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" y="410386"/>
            <a:ext cx="3426704" cy="9337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6F6601-0603-6A09-D276-D2CB01A9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964" y="-8467"/>
            <a:ext cx="666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0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065" y="609600"/>
            <a:ext cx="2930518" cy="13208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Mission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671361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Phase 1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Créer l’application Web complete avec React.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Utiliser Redux pour gérer le state de l’ensemble de l’application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Intégrer les User Stories données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 peut visiter la page d’accueil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 peut se connecter au Système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 peut se déconnecter du Sytème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 peut voir que les informations relatives à son propre profil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 ne peut pas modifier son nom et prénom, mais il peut modifier son pseudo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14C7320-4FF0-72C7-3D77-E152BEB8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37" y="1171840"/>
            <a:ext cx="5421162" cy="1477267"/>
          </a:xfrm>
          <a:prstGeom prst="rect">
            <a:avLst/>
          </a:prstGeom>
        </p:spPr>
      </p:pic>
      <p:pic>
        <p:nvPicPr>
          <p:cNvPr id="4" name="Image 3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DDC7A3E3-A4AE-7A4A-D756-8CF745ADC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00" y="3439020"/>
            <a:ext cx="3898638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4EBE54E-B571-1245-354F-3A1098281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3" r="197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prstGeom prst="ellipse">
            <a:avLst/>
          </a:prstGeom>
          <a:noFill/>
        </p:spPr>
        <p:txBody>
          <a:bodyPr vert="horz" lIns="91440" tIns="45720" rIns="91440" bIns="45720" rtlCol="0">
            <a:normAutofit fontScale="90000"/>
          </a:bodyPr>
          <a:lstStyle/>
          <a:p>
            <a:pPr algn="l"/>
            <a:r>
              <a:rPr lang="en-US" sz="4000" kern="1200" dirty="0">
                <a:latin typeface="+mj-lt"/>
                <a:ea typeface="+mj-ea"/>
                <a:cs typeface="+mj-cs"/>
              </a:rPr>
              <a:t>Présentation de l’ensemble de votre site</a:t>
            </a:r>
          </a:p>
        </p:txBody>
      </p:sp>
    </p:spTree>
    <p:extLst>
      <p:ext uri="{BB962C8B-B14F-4D97-AF65-F5344CB8AC3E}">
        <p14:creationId xmlns:p14="http://schemas.microsoft.com/office/powerpoint/2010/main" val="117873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065" y="609600"/>
            <a:ext cx="2930518" cy="13208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Mission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671361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b="1">
                <a:solidFill>
                  <a:schemeClr val="tx1">
                    <a:lumMod val="75000"/>
                    <a:lumOff val="25000"/>
                  </a:schemeClr>
                </a:solidFill>
              </a:rPr>
              <a:t>Phase 2 – En cours de conception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Fonctionnalité qui doit permettre aux utilisateurs de 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Définir les Endpoints de l’API pour les transactions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Création d’un document Swagger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Visualiser toutes les transactions pour le mois en cours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Visualiser les details d’une transaction dans une autre vue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D’ajouter, modifier ou de supprimer des informations sur une transaction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14C7320-4FF0-72C7-3D77-E152BEB8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37" y="1171840"/>
            <a:ext cx="5421162" cy="1477267"/>
          </a:xfrm>
          <a:prstGeom prst="rect">
            <a:avLst/>
          </a:prstGeom>
        </p:spPr>
      </p:pic>
      <p:pic>
        <p:nvPicPr>
          <p:cNvPr id="4" name="Image 3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DDC7A3E3-A4AE-7A4A-D756-8CF745ADC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00" y="3439020"/>
            <a:ext cx="3898638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6" y="146373"/>
            <a:ext cx="5761831" cy="13208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600" dirty="0"/>
              <a:t>Présentation du Site</a:t>
            </a:r>
          </a:p>
        </p:txBody>
      </p:sp>
      <p:pic>
        <p:nvPicPr>
          <p:cNvPr id="3" name="Image 2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714C7320-4FF0-72C7-3D77-E152BEB8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51" y="429273"/>
            <a:ext cx="2667874" cy="7269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7E10EE-02CF-E8C0-2C44-B44F100E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23" y="3424766"/>
            <a:ext cx="4835156" cy="3017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A3D6C37-C3F8-68F5-8D89-080661FE2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890" y="3358904"/>
            <a:ext cx="5672824" cy="339728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B08DFD-4373-3C5A-70FE-49CE21663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080" y="1161551"/>
            <a:ext cx="3617488" cy="22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5279408" cy="112806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90719" y="2330505"/>
            <a:ext cx="5278066" cy="119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Création d’un repo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1242119"/>
            <a:ext cx="4397433" cy="1198301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99" y="3707894"/>
            <a:ext cx="3773417" cy="25187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CF43318-44C8-5D99-25EE-E9E36F2B4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60" y="3187856"/>
            <a:ext cx="6160796" cy="30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5279408" cy="112806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90719" y="2330505"/>
            <a:ext cx="5278066" cy="119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1242119"/>
            <a:ext cx="4397433" cy="1198301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99" y="3707894"/>
            <a:ext cx="3773417" cy="25187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8ADC4E4-FA39-AD64-D91B-1B2B3CEE606C}"/>
              </a:ext>
            </a:extLst>
          </p:cNvPr>
          <p:cNvSpPr txBox="1"/>
          <p:nvPr/>
        </p:nvSpPr>
        <p:spPr>
          <a:xfrm>
            <a:off x="661737" y="3429000"/>
            <a:ext cx="6421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Redux est une bibliothèque JavaScript pour la gestions de l’</a:t>
            </a:r>
            <a:r>
              <a:rPr lang="fr-FR" dirty="0" err="1"/>
              <a:t>etat</a:t>
            </a:r>
            <a:r>
              <a:rPr lang="fr-FR" dirty="0"/>
              <a:t> dans une application, il permet de centraliser l’état de l’application et de le modifier</a:t>
            </a:r>
          </a:p>
        </p:txBody>
      </p:sp>
    </p:spTree>
    <p:extLst>
      <p:ext uri="{BB962C8B-B14F-4D97-AF65-F5344CB8AC3E}">
        <p14:creationId xmlns:p14="http://schemas.microsoft.com/office/powerpoint/2010/main" val="117742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5279408" cy="112806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Phase 1</a:t>
            </a:r>
          </a:p>
        </p:txBody>
      </p:sp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90719" y="2330505"/>
            <a:ext cx="5278066" cy="119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1242119"/>
            <a:ext cx="4397433" cy="1198301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99" y="3707894"/>
            <a:ext cx="3773417" cy="25187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D34FC61-20A6-3F36-7F42-5E3A2F3C9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41" y="3108308"/>
            <a:ext cx="6469556" cy="30844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03D116-B548-23FC-7358-9997EBEFE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710" y="2669244"/>
            <a:ext cx="4519531" cy="382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9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1942E8D1-EEFA-43F1-5ABD-557BBD4C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7" y="231735"/>
            <a:ext cx="3420534" cy="932095"/>
          </a:xfrm>
          <a:prstGeom prst="rect">
            <a:avLst/>
          </a:prstGeom>
        </p:spPr>
      </p:pic>
      <p:pic>
        <p:nvPicPr>
          <p:cNvPr id="3" name="Image 2" descr="Une image contenant pot de fleurs, plante d’intérieur, plante, vase&#10;&#10;Description générée automatiquement">
            <a:extLst>
              <a:ext uri="{FF2B5EF4-FFF2-40B4-BE49-F238E27FC236}">
                <a16:creationId xmlns:a16="http://schemas.microsoft.com/office/drawing/2014/main" id="{83F8380C-E64C-8236-6299-E8D635F13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4" y="1555579"/>
            <a:ext cx="3415776" cy="2280030"/>
          </a:xfrm>
          <a:prstGeom prst="rect">
            <a:avLst/>
          </a:prstGeom>
        </p:spPr>
      </p:pic>
      <p:sp>
        <p:nvSpPr>
          <p:cNvPr id="45" name="ZoneTexte 2">
            <a:extLst>
              <a:ext uri="{FF2B5EF4-FFF2-40B4-BE49-F238E27FC236}">
                <a16:creationId xmlns:a16="http://schemas.microsoft.com/office/drawing/2014/main" id="{0B38A0AE-6CF4-23B3-DD58-F7C2CA67234F}"/>
              </a:ext>
            </a:extLst>
          </p:cNvPr>
          <p:cNvSpPr txBox="1"/>
          <p:nvPr/>
        </p:nvSpPr>
        <p:spPr>
          <a:xfrm>
            <a:off x="5268685" y="4814595"/>
            <a:ext cx="4531807" cy="1563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Store</a:t>
            </a:r>
          </a:p>
          <a:p>
            <a:pPr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85BFFD-EDEB-EEFF-C0AA-C5CCA0F1B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4811501"/>
            <a:ext cx="4441743" cy="15638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Phase 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DEA804-4421-291D-6DE1-45AECB21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021" y="138396"/>
            <a:ext cx="3621599" cy="4387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4BD47D-14D9-3428-FD50-157F0036A39A}"/>
              </a:ext>
            </a:extLst>
          </p:cNvPr>
          <p:cNvSpPr/>
          <p:nvPr/>
        </p:nvSpPr>
        <p:spPr>
          <a:xfrm>
            <a:off x="8610961" y="2015607"/>
            <a:ext cx="2108565" cy="24350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1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3150</TotalTime>
  <Words>691</Words>
  <Application>Microsoft Office PowerPoint</Application>
  <PresentationFormat>Grand écran</PresentationFormat>
  <Paragraphs>115</Paragraphs>
  <Slides>30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-apple-system</vt:lpstr>
      <vt:lpstr>Aptos</vt:lpstr>
      <vt:lpstr>Arial</vt:lpstr>
      <vt:lpstr>Trebuchet MS</vt:lpstr>
      <vt:lpstr>Wingdings 3</vt:lpstr>
      <vt:lpstr>Facette</vt:lpstr>
      <vt:lpstr>Développeur Front-end en freelance</vt:lpstr>
      <vt:lpstr>Contexte</vt:lpstr>
      <vt:lpstr>Mission</vt:lpstr>
      <vt:lpstr>Mission</vt:lpstr>
      <vt:lpstr>Présentation du Site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1</vt:lpstr>
      <vt:lpstr>Phase 2</vt:lpstr>
      <vt:lpstr>Phase 2</vt:lpstr>
      <vt:lpstr>Phase 2</vt:lpstr>
      <vt:lpstr>Phase 2</vt:lpstr>
      <vt:lpstr>Phase 2</vt:lpstr>
      <vt:lpstr>Phase 2</vt:lpstr>
      <vt:lpstr>Phase 2</vt:lpstr>
      <vt:lpstr>Présentation de l’ensemble de votre site</vt:lpstr>
    </vt:vector>
  </TitlesOfParts>
  <Company>Enedis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Développeur Front-end en freelance pour Kasa</dc:title>
  <dc:creator>GUILLAUBY Xavier</dc:creator>
  <cp:lastModifiedBy>Chabin 972</cp:lastModifiedBy>
  <cp:revision>22</cp:revision>
  <dcterms:created xsi:type="dcterms:W3CDTF">2024-03-29T07:21:22Z</dcterms:created>
  <dcterms:modified xsi:type="dcterms:W3CDTF">2024-05-30T18:14:47Z</dcterms:modified>
</cp:coreProperties>
</file>